
<file path=[Content_Types].xml><?xml version="1.0" encoding="utf-8"?>
<Types xmlns="http://schemas.openxmlformats.org/package/2006/content-types">
  <Default Extension="jpeg" ContentType="image/jpeg"/>
  <Default Extension="jpg" ContentType="image/jpeg"/>
  <Default Extension="jpg!d"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8" r:id="rId3"/>
    <p:sldId id="259" r:id="rId4"/>
    <p:sldId id="260" r:id="rId5"/>
    <p:sldId id="261" r:id="rId6"/>
    <p:sldId id="262" r:id="rId7"/>
    <p:sldId id="257" r:id="rId8"/>
    <p:sldId id="271"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520774-7A0C-2449-BBD0-CD9A71B0C2EA}" v="8" dt="2021-11-22T21:11:51.8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82"/>
    <p:restoredTop sz="96327"/>
  </p:normalViewPr>
  <p:slideViewPr>
    <p:cSldViewPr snapToGrid="0" snapToObjects="1">
      <p:cViewPr varScale="1">
        <p:scale>
          <a:sx n="124" d="100"/>
          <a:sy n="124" d="100"/>
        </p:scale>
        <p:origin x="208" y="2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8F5D77-F2C3-4391-AB51-D7E674A18D12}"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1DB491F7-3FAE-4B45-BEC1-59D3E8DF21DD}">
      <dgm:prSet/>
      <dgm:spPr>
        <a:solidFill>
          <a:schemeClr val="accent6">
            <a:lumMod val="60000"/>
            <a:lumOff val="40000"/>
          </a:schemeClr>
        </a:solidFill>
      </dgm:spPr>
      <dgm:t>
        <a:bodyPr/>
        <a:lstStyle/>
        <a:p>
          <a:r>
            <a:rPr lang="en-US"/>
            <a:t>Parent or Guardian</a:t>
          </a:r>
        </a:p>
      </dgm:t>
    </dgm:pt>
    <dgm:pt modelId="{6F63B5E9-706C-4AC7-9E18-2224AF5A3F1C}" type="parTrans" cxnId="{32632826-9216-46BA-BD48-71DE9BE3A8E3}">
      <dgm:prSet/>
      <dgm:spPr/>
      <dgm:t>
        <a:bodyPr/>
        <a:lstStyle/>
        <a:p>
          <a:endParaRPr lang="en-US"/>
        </a:p>
      </dgm:t>
    </dgm:pt>
    <dgm:pt modelId="{86021AD8-D2EF-4553-AFCA-B5A39F389024}" type="sibTrans" cxnId="{32632826-9216-46BA-BD48-71DE9BE3A8E3}">
      <dgm:prSet/>
      <dgm:spPr/>
      <dgm:t>
        <a:bodyPr/>
        <a:lstStyle/>
        <a:p>
          <a:endParaRPr lang="en-US"/>
        </a:p>
      </dgm:t>
    </dgm:pt>
    <dgm:pt modelId="{9CD4782A-B86C-407C-BA2A-1C10362C16B8}">
      <dgm:prSet/>
      <dgm:spPr>
        <a:solidFill>
          <a:schemeClr val="accent5">
            <a:lumMod val="50000"/>
          </a:schemeClr>
        </a:solidFill>
      </dgm:spPr>
      <dgm:t>
        <a:bodyPr/>
        <a:lstStyle/>
        <a:p>
          <a:r>
            <a:rPr lang="en-US" dirty="0"/>
            <a:t>Trusted adult</a:t>
          </a:r>
        </a:p>
      </dgm:t>
    </dgm:pt>
    <dgm:pt modelId="{DEC0236C-073F-49A7-8B09-C597AA979907}" type="parTrans" cxnId="{62E35414-58EB-4D8A-9BDA-AA1C31D9D7F5}">
      <dgm:prSet/>
      <dgm:spPr/>
      <dgm:t>
        <a:bodyPr/>
        <a:lstStyle/>
        <a:p>
          <a:endParaRPr lang="en-US"/>
        </a:p>
      </dgm:t>
    </dgm:pt>
    <dgm:pt modelId="{B9C16481-BD7A-4D31-9FFC-A3666A16B13D}" type="sibTrans" cxnId="{62E35414-58EB-4D8A-9BDA-AA1C31D9D7F5}">
      <dgm:prSet/>
      <dgm:spPr/>
      <dgm:t>
        <a:bodyPr/>
        <a:lstStyle/>
        <a:p>
          <a:endParaRPr lang="en-US"/>
        </a:p>
      </dgm:t>
    </dgm:pt>
    <dgm:pt modelId="{63169BA2-942A-48CC-B050-F34E388CF849}">
      <dgm:prSet/>
      <dgm:spPr>
        <a:solidFill>
          <a:schemeClr val="accent4"/>
        </a:solidFill>
      </dgm:spPr>
      <dgm:t>
        <a:bodyPr/>
        <a:lstStyle/>
        <a:p>
          <a:r>
            <a:rPr lang="en-US" dirty="0"/>
            <a:t>School Counselor</a:t>
          </a:r>
        </a:p>
      </dgm:t>
    </dgm:pt>
    <dgm:pt modelId="{5AACB5E5-BF1C-41F4-92B5-3C3B8264D481}" type="parTrans" cxnId="{BD73117C-6785-4270-9289-B00D21694FE6}">
      <dgm:prSet/>
      <dgm:spPr/>
      <dgm:t>
        <a:bodyPr/>
        <a:lstStyle/>
        <a:p>
          <a:endParaRPr lang="en-US"/>
        </a:p>
      </dgm:t>
    </dgm:pt>
    <dgm:pt modelId="{EF2C9B85-964A-471D-BE97-6FF2022A923C}" type="sibTrans" cxnId="{BD73117C-6785-4270-9289-B00D21694FE6}">
      <dgm:prSet/>
      <dgm:spPr/>
      <dgm:t>
        <a:bodyPr/>
        <a:lstStyle/>
        <a:p>
          <a:endParaRPr lang="en-US"/>
        </a:p>
      </dgm:t>
    </dgm:pt>
    <dgm:pt modelId="{38091841-CBD3-4B2C-B340-39206E0E6285}">
      <dgm:prSet/>
      <dgm:spPr>
        <a:solidFill>
          <a:schemeClr val="accent6">
            <a:lumMod val="75000"/>
          </a:schemeClr>
        </a:solidFill>
      </dgm:spPr>
      <dgm:t>
        <a:bodyPr/>
        <a:lstStyle/>
        <a:p>
          <a:r>
            <a:rPr lang="en-US"/>
            <a:t>School Nurse</a:t>
          </a:r>
        </a:p>
      </dgm:t>
    </dgm:pt>
    <dgm:pt modelId="{0C64AA33-B8F9-4F83-B13D-18DF9363D72A}" type="parTrans" cxnId="{4A6D6595-6D07-48BA-8590-DBA885F810E6}">
      <dgm:prSet/>
      <dgm:spPr/>
      <dgm:t>
        <a:bodyPr/>
        <a:lstStyle/>
        <a:p>
          <a:endParaRPr lang="en-US"/>
        </a:p>
      </dgm:t>
    </dgm:pt>
    <dgm:pt modelId="{A190FACE-F92E-4C9B-901C-D407522D369D}" type="sibTrans" cxnId="{4A6D6595-6D07-48BA-8590-DBA885F810E6}">
      <dgm:prSet/>
      <dgm:spPr/>
      <dgm:t>
        <a:bodyPr/>
        <a:lstStyle/>
        <a:p>
          <a:endParaRPr lang="en-US"/>
        </a:p>
      </dgm:t>
    </dgm:pt>
    <dgm:pt modelId="{E6362299-F380-42E1-A10F-C785EA54FDB7}">
      <dgm:prSet/>
      <dgm:spPr>
        <a:solidFill>
          <a:schemeClr val="accent3"/>
        </a:solidFill>
      </dgm:spPr>
      <dgm:t>
        <a:bodyPr/>
        <a:lstStyle/>
        <a:p>
          <a:r>
            <a:rPr lang="en-US"/>
            <a:t>Teacher</a:t>
          </a:r>
        </a:p>
      </dgm:t>
    </dgm:pt>
    <dgm:pt modelId="{4208AA58-5407-4CBB-9BC8-B6EBB2572B41}" type="parTrans" cxnId="{020E046B-920F-49BA-9628-72051F47B7F7}">
      <dgm:prSet/>
      <dgm:spPr/>
      <dgm:t>
        <a:bodyPr/>
        <a:lstStyle/>
        <a:p>
          <a:endParaRPr lang="en-US"/>
        </a:p>
      </dgm:t>
    </dgm:pt>
    <dgm:pt modelId="{7B76F9EA-AA4E-4785-A9C7-8EA5BEF12B21}" type="sibTrans" cxnId="{020E046B-920F-49BA-9628-72051F47B7F7}">
      <dgm:prSet/>
      <dgm:spPr/>
      <dgm:t>
        <a:bodyPr/>
        <a:lstStyle/>
        <a:p>
          <a:endParaRPr lang="en-US"/>
        </a:p>
      </dgm:t>
    </dgm:pt>
    <dgm:pt modelId="{E4B068E4-875F-4F93-80CC-5F2B7A544D7F}">
      <dgm:prSet/>
      <dgm:spPr>
        <a:solidFill>
          <a:schemeClr val="accent1">
            <a:lumMod val="75000"/>
          </a:schemeClr>
        </a:solidFill>
      </dgm:spPr>
      <dgm:t>
        <a:bodyPr/>
        <a:lstStyle/>
        <a:p>
          <a:r>
            <a:rPr lang="en-US"/>
            <a:t>Faith based leader</a:t>
          </a:r>
        </a:p>
      </dgm:t>
    </dgm:pt>
    <dgm:pt modelId="{54C9AD6C-0AB4-4F83-9B96-E978870981A4}" type="parTrans" cxnId="{D7F8FD64-9B19-4B13-8E35-3A7720D02D96}">
      <dgm:prSet/>
      <dgm:spPr/>
      <dgm:t>
        <a:bodyPr/>
        <a:lstStyle/>
        <a:p>
          <a:endParaRPr lang="en-US"/>
        </a:p>
      </dgm:t>
    </dgm:pt>
    <dgm:pt modelId="{373BA890-9156-4589-B650-EF2A7A50D7EA}" type="sibTrans" cxnId="{D7F8FD64-9B19-4B13-8E35-3A7720D02D96}">
      <dgm:prSet/>
      <dgm:spPr/>
      <dgm:t>
        <a:bodyPr/>
        <a:lstStyle/>
        <a:p>
          <a:endParaRPr lang="en-US"/>
        </a:p>
      </dgm:t>
    </dgm:pt>
    <dgm:pt modelId="{511B88B1-8202-4D48-8BE2-E0E5FFDE3A62}">
      <dgm:prSet/>
      <dgm:spPr/>
      <dgm:t>
        <a:bodyPr/>
        <a:lstStyle/>
        <a:p>
          <a:r>
            <a:rPr lang="en-US" dirty="0"/>
            <a:t>Health Clinic</a:t>
          </a:r>
        </a:p>
      </dgm:t>
    </dgm:pt>
    <dgm:pt modelId="{D5FFDC63-73A1-4BD9-B2C9-AD547C4456DF}" type="parTrans" cxnId="{7D38A4DE-38A3-467F-B5C4-D15057F6C3A2}">
      <dgm:prSet/>
      <dgm:spPr/>
      <dgm:t>
        <a:bodyPr/>
        <a:lstStyle/>
        <a:p>
          <a:endParaRPr lang="en-US"/>
        </a:p>
      </dgm:t>
    </dgm:pt>
    <dgm:pt modelId="{8454143D-EB93-4BE3-BE93-A47839F32C05}" type="sibTrans" cxnId="{7D38A4DE-38A3-467F-B5C4-D15057F6C3A2}">
      <dgm:prSet/>
      <dgm:spPr/>
      <dgm:t>
        <a:bodyPr/>
        <a:lstStyle/>
        <a:p>
          <a:endParaRPr lang="en-US"/>
        </a:p>
      </dgm:t>
    </dgm:pt>
    <dgm:pt modelId="{CE9F6B2E-4DED-4126-9566-169F9777C15E}">
      <dgm:prSet/>
      <dgm:spPr>
        <a:solidFill>
          <a:schemeClr val="accent1"/>
        </a:solidFill>
      </dgm:spPr>
      <dgm:t>
        <a:bodyPr/>
        <a:lstStyle/>
        <a:p>
          <a:r>
            <a:rPr lang="en-US" dirty="0"/>
            <a:t>Health care provider</a:t>
          </a:r>
        </a:p>
      </dgm:t>
    </dgm:pt>
    <dgm:pt modelId="{043BBC27-8833-4388-8018-E6C2F4FA92AA}" type="parTrans" cxnId="{72EC8DA0-41C0-4451-BA3B-0280931D30CB}">
      <dgm:prSet/>
      <dgm:spPr/>
      <dgm:t>
        <a:bodyPr/>
        <a:lstStyle/>
        <a:p>
          <a:endParaRPr lang="en-US"/>
        </a:p>
      </dgm:t>
    </dgm:pt>
    <dgm:pt modelId="{72E144B7-EB7C-4B59-A1CA-B4E2307E48F5}" type="sibTrans" cxnId="{72EC8DA0-41C0-4451-BA3B-0280931D30CB}">
      <dgm:prSet/>
      <dgm:spPr/>
      <dgm:t>
        <a:bodyPr/>
        <a:lstStyle/>
        <a:p>
          <a:endParaRPr lang="en-US"/>
        </a:p>
      </dgm:t>
    </dgm:pt>
    <dgm:pt modelId="{E98EEB2F-2C8B-014E-A552-FE06B1E7D8EA}" type="pres">
      <dgm:prSet presAssocID="{B68F5D77-F2C3-4391-AB51-D7E674A18D12}" presName="diagram" presStyleCnt="0">
        <dgm:presLayoutVars>
          <dgm:dir/>
          <dgm:resizeHandles val="exact"/>
        </dgm:presLayoutVars>
      </dgm:prSet>
      <dgm:spPr/>
    </dgm:pt>
    <dgm:pt modelId="{39362322-5884-5846-B0B1-8F2FEC2FB38F}" type="pres">
      <dgm:prSet presAssocID="{1DB491F7-3FAE-4B45-BEC1-59D3E8DF21DD}" presName="node" presStyleLbl="node1" presStyleIdx="0" presStyleCnt="8">
        <dgm:presLayoutVars>
          <dgm:bulletEnabled val="1"/>
        </dgm:presLayoutVars>
      </dgm:prSet>
      <dgm:spPr/>
    </dgm:pt>
    <dgm:pt modelId="{6E60F64E-65B0-E446-A685-364ED596176A}" type="pres">
      <dgm:prSet presAssocID="{86021AD8-D2EF-4553-AFCA-B5A39F389024}" presName="sibTrans" presStyleCnt="0"/>
      <dgm:spPr/>
    </dgm:pt>
    <dgm:pt modelId="{DF20EF50-3B20-0E4C-9452-7C734CFA3C91}" type="pres">
      <dgm:prSet presAssocID="{9CD4782A-B86C-407C-BA2A-1C10362C16B8}" presName="node" presStyleLbl="node1" presStyleIdx="1" presStyleCnt="8">
        <dgm:presLayoutVars>
          <dgm:bulletEnabled val="1"/>
        </dgm:presLayoutVars>
      </dgm:prSet>
      <dgm:spPr/>
    </dgm:pt>
    <dgm:pt modelId="{9AD157BB-ACFA-0446-B6A2-A9FAA192759A}" type="pres">
      <dgm:prSet presAssocID="{B9C16481-BD7A-4D31-9FFC-A3666A16B13D}" presName="sibTrans" presStyleCnt="0"/>
      <dgm:spPr/>
    </dgm:pt>
    <dgm:pt modelId="{8F3F8F50-2902-A44B-A7BF-89A425DC1B2C}" type="pres">
      <dgm:prSet presAssocID="{63169BA2-942A-48CC-B050-F34E388CF849}" presName="node" presStyleLbl="node1" presStyleIdx="2" presStyleCnt="8">
        <dgm:presLayoutVars>
          <dgm:bulletEnabled val="1"/>
        </dgm:presLayoutVars>
      </dgm:prSet>
      <dgm:spPr/>
    </dgm:pt>
    <dgm:pt modelId="{CBA6D60C-9B9B-C74C-BE81-E7942D9D3C64}" type="pres">
      <dgm:prSet presAssocID="{EF2C9B85-964A-471D-BE97-6FF2022A923C}" presName="sibTrans" presStyleCnt="0"/>
      <dgm:spPr/>
    </dgm:pt>
    <dgm:pt modelId="{E8CD90F6-D8DE-D042-A93E-3A7C0841D6EF}" type="pres">
      <dgm:prSet presAssocID="{38091841-CBD3-4B2C-B340-39206E0E6285}" presName="node" presStyleLbl="node1" presStyleIdx="3" presStyleCnt="8">
        <dgm:presLayoutVars>
          <dgm:bulletEnabled val="1"/>
        </dgm:presLayoutVars>
      </dgm:prSet>
      <dgm:spPr/>
    </dgm:pt>
    <dgm:pt modelId="{6404F56A-B9AB-E549-90FB-B0E82893FB6B}" type="pres">
      <dgm:prSet presAssocID="{A190FACE-F92E-4C9B-901C-D407522D369D}" presName="sibTrans" presStyleCnt="0"/>
      <dgm:spPr/>
    </dgm:pt>
    <dgm:pt modelId="{9219CA27-C090-2A41-9C57-9D83AAD3EE54}" type="pres">
      <dgm:prSet presAssocID="{E6362299-F380-42E1-A10F-C785EA54FDB7}" presName="node" presStyleLbl="node1" presStyleIdx="4" presStyleCnt="8">
        <dgm:presLayoutVars>
          <dgm:bulletEnabled val="1"/>
        </dgm:presLayoutVars>
      </dgm:prSet>
      <dgm:spPr/>
    </dgm:pt>
    <dgm:pt modelId="{CEF5AA6A-7918-6141-874A-E64F9CA44A6A}" type="pres">
      <dgm:prSet presAssocID="{7B76F9EA-AA4E-4785-A9C7-8EA5BEF12B21}" presName="sibTrans" presStyleCnt="0"/>
      <dgm:spPr/>
    </dgm:pt>
    <dgm:pt modelId="{9C80178E-D8C6-D44B-B6C0-3221A6AF3C6C}" type="pres">
      <dgm:prSet presAssocID="{E4B068E4-875F-4F93-80CC-5F2B7A544D7F}" presName="node" presStyleLbl="node1" presStyleIdx="5" presStyleCnt="8">
        <dgm:presLayoutVars>
          <dgm:bulletEnabled val="1"/>
        </dgm:presLayoutVars>
      </dgm:prSet>
      <dgm:spPr/>
    </dgm:pt>
    <dgm:pt modelId="{3E58A7AB-16CA-5E40-9DA3-3DE5AAF09007}" type="pres">
      <dgm:prSet presAssocID="{373BA890-9156-4589-B650-EF2A7A50D7EA}" presName="sibTrans" presStyleCnt="0"/>
      <dgm:spPr/>
    </dgm:pt>
    <dgm:pt modelId="{7E671F2A-C8C5-1640-9F46-5B80AEFC78ED}" type="pres">
      <dgm:prSet presAssocID="{511B88B1-8202-4D48-8BE2-E0E5FFDE3A62}" presName="node" presStyleLbl="node1" presStyleIdx="6" presStyleCnt="8">
        <dgm:presLayoutVars>
          <dgm:bulletEnabled val="1"/>
        </dgm:presLayoutVars>
      </dgm:prSet>
      <dgm:spPr/>
    </dgm:pt>
    <dgm:pt modelId="{6C18AB5D-28D5-8645-9308-7B7FBD032272}" type="pres">
      <dgm:prSet presAssocID="{8454143D-EB93-4BE3-BE93-A47839F32C05}" presName="sibTrans" presStyleCnt="0"/>
      <dgm:spPr/>
    </dgm:pt>
    <dgm:pt modelId="{CB4EBDBA-656B-7749-A4E7-EE5E434BF272}" type="pres">
      <dgm:prSet presAssocID="{CE9F6B2E-4DED-4126-9566-169F9777C15E}" presName="node" presStyleLbl="node1" presStyleIdx="7" presStyleCnt="8">
        <dgm:presLayoutVars>
          <dgm:bulletEnabled val="1"/>
        </dgm:presLayoutVars>
      </dgm:prSet>
      <dgm:spPr/>
    </dgm:pt>
  </dgm:ptLst>
  <dgm:cxnLst>
    <dgm:cxn modelId="{24EEEE03-E18A-054D-A7AB-309C05727E80}" type="presOf" srcId="{9CD4782A-B86C-407C-BA2A-1C10362C16B8}" destId="{DF20EF50-3B20-0E4C-9452-7C734CFA3C91}" srcOrd="0" destOrd="0" presId="urn:microsoft.com/office/officeart/2005/8/layout/default"/>
    <dgm:cxn modelId="{F06D5612-AC31-5E4E-9FA5-2F6E1786BD91}" type="presOf" srcId="{E6362299-F380-42E1-A10F-C785EA54FDB7}" destId="{9219CA27-C090-2A41-9C57-9D83AAD3EE54}" srcOrd="0" destOrd="0" presId="urn:microsoft.com/office/officeart/2005/8/layout/default"/>
    <dgm:cxn modelId="{62E35414-58EB-4D8A-9BDA-AA1C31D9D7F5}" srcId="{B68F5D77-F2C3-4391-AB51-D7E674A18D12}" destId="{9CD4782A-B86C-407C-BA2A-1C10362C16B8}" srcOrd="1" destOrd="0" parTransId="{DEC0236C-073F-49A7-8B09-C597AA979907}" sibTransId="{B9C16481-BD7A-4D31-9FFC-A3666A16B13D}"/>
    <dgm:cxn modelId="{6F3A3C18-6D52-B54E-8A12-14CE1BAC8F28}" type="presOf" srcId="{B68F5D77-F2C3-4391-AB51-D7E674A18D12}" destId="{E98EEB2F-2C8B-014E-A552-FE06B1E7D8EA}" srcOrd="0" destOrd="0" presId="urn:microsoft.com/office/officeart/2005/8/layout/default"/>
    <dgm:cxn modelId="{32632826-9216-46BA-BD48-71DE9BE3A8E3}" srcId="{B68F5D77-F2C3-4391-AB51-D7E674A18D12}" destId="{1DB491F7-3FAE-4B45-BEC1-59D3E8DF21DD}" srcOrd="0" destOrd="0" parTransId="{6F63B5E9-706C-4AC7-9E18-2224AF5A3F1C}" sibTransId="{86021AD8-D2EF-4553-AFCA-B5A39F389024}"/>
    <dgm:cxn modelId="{2172294C-C957-5E4A-8D30-01FA4BDF038F}" type="presOf" srcId="{CE9F6B2E-4DED-4126-9566-169F9777C15E}" destId="{CB4EBDBA-656B-7749-A4E7-EE5E434BF272}" srcOrd="0" destOrd="0" presId="urn:microsoft.com/office/officeart/2005/8/layout/default"/>
    <dgm:cxn modelId="{A1B1554E-C0B1-4043-9A26-D46289C6A51F}" type="presOf" srcId="{E4B068E4-875F-4F93-80CC-5F2B7A544D7F}" destId="{9C80178E-D8C6-D44B-B6C0-3221A6AF3C6C}" srcOrd="0" destOrd="0" presId="urn:microsoft.com/office/officeart/2005/8/layout/default"/>
    <dgm:cxn modelId="{D7F8FD64-9B19-4B13-8E35-3A7720D02D96}" srcId="{B68F5D77-F2C3-4391-AB51-D7E674A18D12}" destId="{E4B068E4-875F-4F93-80CC-5F2B7A544D7F}" srcOrd="5" destOrd="0" parTransId="{54C9AD6C-0AB4-4F83-9B96-E978870981A4}" sibTransId="{373BA890-9156-4589-B650-EF2A7A50D7EA}"/>
    <dgm:cxn modelId="{020E046B-920F-49BA-9628-72051F47B7F7}" srcId="{B68F5D77-F2C3-4391-AB51-D7E674A18D12}" destId="{E6362299-F380-42E1-A10F-C785EA54FDB7}" srcOrd="4" destOrd="0" parTransId="{4208AA58-5407-4CBB-9BC8-B6EBB2572B41}" sibTransId="{7B76F9EA-AA4E-4785-A9C7-8EA5BEF12B21}"/>
    <dgm:cxn modelId="{2E14376E-33DD-BE45-BFB4-8728CD4FCE8B}" type="presOf" srcId="{511B88B1-8202-4D48-8BE2-E0E5FFDE3A62}" destId="{7E671F2A-C8C5-1640-9F46-5B80AEFC78ED}" srcOrd="0" destOrd="0" presId="urn:microsoft.com/office/officeart/2005/8/layout/default"/>
    <dgm:cxn modelId="{BD73117C-6785-4270-9289-B00D21694FE6}" srcId="{B68F5D77-F2C3-4391-AB51-D7E674A18D12}" destId="{63169BA2-942A-48CC-B050-F34E388CF849}" srcOrd="2" destOrd="0" parTransId="{5AACB5E5-BF1C-41F4-92B5-3C3B8264D481}" sibTransId="{EF2C9B85-964A-471D-BE97-6FF2022A923C}"/>
    <dgm:cxn modelId="{68B5D090-5661-9246-AE34-0418B0AEFFD6}" type="presOf" srcId="{63169BA2-942A-48CC-B050-F34E388CF849}" destId="{8F3F8F50-2902-A44B-A7BF-89A425DC1B2C}" srcOrd="0" destOrd="0" presId="urn:microsoft.com/office/officeart/2005/8/layout/default"/>
    <dgm:cxn modelId="{4A6D6595-6D07-48BA-8590-DBA885F810E6}" srcId="{B68F5D77-F2C3-4391-AB51-D7E674A18D12}" destId="{38091841-CBD3-4B2C-B340-39206E0E6285}" srcOrd="3" destOrd="0" parTransId="{0C64AA33-B8F9-4F83-B13D-18DF9363D72A}" sibTransId="{A190FACE-F92E-4C9B-901C-D407522D369D}"/>
    <dgm:cxn modelId="{72EC8DA0-41C0-4451-BA3B-0280931D30CB}" srcId="{B68F5D77-F2C3-4391-AB51-D7E674A18D12}" destId="{CE9F6B2E-4DED-4126-9566-169F9777C15E}" srcOrd="7" destOrd="0" parTransId="{043BBC27-8833-4388-8018-E6C2F4FA92AA}" sibTransId="{72E144B7-EB7C-4B59-A1CA-B4E2307E48F5}"/>
    <dgm:cxn modelId="{7D38A4DE-38A3-467F-B5C4-D15057F6C3A2}" srcId="{B68F5D77-F2C3-4391-AB51-D7E674A18D12}" destId="{511B88B1-8202-4D48-8BE2-E0E5FFDE3A62}" srcOrd="6" destOrd="0" parTransId="{D5FFDC63-73A1-4BD9-B2C9-AD547C4456DF}" sibTransId="{8454143D-EB93-4BE3-BE93-A47839F32C05}"/>
    <dgm:cxn modelId="{7B0CBEF1-B47B-9E42-AE47-58B712E82FCD}" type="presOf" srcId="{1DB491F7-3FAE-4B45-BEC1-59D3E8DF21DD}" destId="{39362322-5884-5846-B0B1-8F2FEC2FB38F}" srcOrd="0" destOrd="0" presId="urn:microsoft.com/office/officeart/2005/8/layout/default"/>
    <dgm:cxn modelId="{3844F9F8-15F4-3E49-984F-EA2849D82E11}" type="presOf" srcId="{38091841-CBD3-4B2C-B340-39206E0E6285}" destId="{E8CD90F6-D8DE-D042-A93E-3A7C0841D6EF}" srcOrd="0" destOrd="0" presId="urn:microsoft.com/office/officeart/2005/8/layout/default"/>
    <dgm:cxn modelId="{C2CEE6A0-53E4-7A40-8D03-FE493FB1FBD6}" type="presParOf" srcId="{E98EEB2F-2C8B-014E-A552-FE06B1E7D8EA}" destId="{39362322-5884-5846-B0B1-8F2FEC2FB38F}" srcOrd="0" destOrd="0" presId="urn:microsoft.com/office/officeart/2005/8/layout/default"/>
    <dgm:cxn modelId="{64A84101-9537-E545-96EB-A5879EB62C8A}" type="presParOf" srcId="{E98EEB2F-2C8B-014E-A552-FE06B1E7D8EA}" destId="{6E60F64E-65B0-E446-A685-364ED596176A}" srcOrd="1" destOrd="0" presId="urn:microsoft.com/office/officeart/2005/8/layout/default"/>
    <dgm:cxn modelId="{4C51356A-4916-A640-971B-1B93631C6B58}" type="presParOf" srcId="{E98EEB2F-2C8B-014E-A552-FE06B1E7D8EA}" destId="{DF20EF50-3B20-0E4C-9452-7C734CFA3C91}" srcOrd="2" destOrd="0" presId="urn:microsoft.com/office/officeart/2005/8/layout/default"/>
    <dgm:cxn modelId="{757CFFC7-77E3-D348-9FB2-8D1E7C306E07}" type="presParOf" srcId="{E98EEB2F-2C8B-014E-A552-FE06B1E7D8EA}" destId="{9AD157BB-ACFA-0446-B6A2-A9FAA192759A}" srcOrd="3" destOrd="0" presId="urn:microsoft.com/office/officeart/2005/8/layout/default"/>
    <dgm:cxn modelId="{0A1CA8D1-60C6-6B45-B25E-CAC805ED0D65}" type="presParOf" srcId="{E98EEB2F-2C8B-014E-A552-FE06B1E7D8EA}" destId="{8F3F8F50-2902-A44B-A7BF-89A425DC1B2C}" srcOrd="4" destOrd="0" presId="urn:microsoft.com/office/officeart/2005/8/layout/default"/>
    <dgm:cxn modelId="{B7128AEF-178D-394C-806C-75B8C10F23EE}" type="presParOf" srcId="{E98EEB2F-2C8B-014E-A552-FE06B1E7D8EA}" destId="{CBA6D60C-9B9B-C74C-BE81-E7942D9D3C64}" srcOrd="5" destOrd="0" presId="urn:microsoft.com/office/officeart/2005/8/layout/default"/>
    <dgm:cxn modelId="{7A9C0619-EA33-9B4D-935A-A5C49C246BB3}" type="presParOf" srcId="{E98EEB2F-2C8B-014E-A552-FE06B1E7D8EA}" destId="{E8CD90F6-D8DE-D042-A93E-3A7C0841D6EF}" srcOrd="6" destOrd="0" presId="urn:microsoft.com/office/officeart/2005/8/layout/default"/>
    <dgm:cxn modelId="{9ACC8E86-B107-124A-91A3-B1BAACD3C4C1}" type="presParOf" srcId="{E98EEB2F-2C8B-014E-A552-FE06B1E7D8EA}" destId="{6404F56A-B9AB-E549-90FB-B0E82893FB6B}" srcOrd="7" destOrd="0" presId="urn:microsoft.com/office/officeart/2005/8/layout/default"/>
    <dgm:cxn modelId="{C3207AD6-3250-7D4E-A38D-5D9636EBF81F}" type="presParOf" srcId="{E98EEB2F-2C8B-014E-A552-FE06B1E7D8EA}" destId="{9219CA27-C090-2A41-9C57-9D83AAD3EE54}" srcOrd="8" destOrd="0" presId="urn:microsoft.com/office/officeart/2005/8/layout/default"/>
    <dgm:cxn modelId="{B83F9496-231A-824E-8097-57773009970E}" type="presParOf" srcId="{E98EEB2F-2C8B-014E-A552-FE06B1E7D8EA}" destId="{CEF5AA6A-7918-6141-874A-E64F9CA44A6A}" srcOrd="9" destOrd="0" presId="urn:microsoft.com/office/officeart/2005/8/layout/default"/>
    <dgm:cxn modelId="{BD1F3103-B3BA-BE42-BBAB-B506E710808A}" type="presParOf" srcId="{E98EEB2F-2C8B-014E-A552-FE06B1E7D8EA}" destId="{9C80178E-D8C6-D44B-B6C0-3221A6AF3C6C}" srcOrd="10" destOrd="0" presId="urn:microsoft.com/office/officeart/2005/8/layout/default"/>
    <dgm:cxn modelId="{E88BFDD2-7CA6-2647-AA67-CB0AE3AECE0D}" type="presParOf" srcId="{E98EEB2F-2C8B-014E-A552-FE06B1E7D8EA}" destId="{3E58A7AB-16CA-5E40-9DA3-3DE5AAF09007}" srcOrd="11" destOrd="0" presId="urn:microsoft.com/office/officeart/2005/8/layout/default"/>
    <dgm:cxn modelId="{38C41C12-5405-764E-B273-0C6C4FA8E1FA}" type="presParOf" srcId="{E98EEB2F-2C8B-014E-A552-FE06B1E7D8EA}" destId="{7E671F2A-C8C5-1640-9F46-5B80AEFC78ED}" srcOrd="12" destOrd="0" presId="urn:microsoft.com/office/officeart/2005/8/layout/default"/>
    <dgm:cxn modelId="{B00C035D-AE88-7747-997A-41B6E8A01D05}" type="presParOf" srcId="{E98EEB2F-2C8B-014E-A552-FE06B1E7D8EA}" destId="{6C18AB5D-28D5-8645-9308-7B7FBD032272}" srcOrd="13" destOrd="0" presId="urn:microsoft.com/office/officeart/2005/8/layout/default"/>
    <dgm:cxn modelId="{4D1E7E63-CD36-8948-AA9F-18A40B9DAB19}" type="presParOf" srcId="{E98EEB2F-2C8B-014E-A552-FE06B1E7D8EA}" destId="{CB4EBDBA-656B-7749-A4E7-EE5E434BF272}"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362322-5884-5846-B0B1-8F2FEC2FB38F}">
      <dsp:nvSpPr>
        <dsp:cNvPr id="0" name=""/>
        <dsp:cNvSpPr/>
      </dsp:nvSpPr>
      <dsp:spPr>
        <a:xfrm>
          <a:off x="2982" y="259257"/>
          <a:ext cx="2365833" cy="1419500"/>
        </a:xfrm>
        <a:prstGeom prst="rect">
          <a:avLst/>
        </a:prstGeom>
        <a:solidFill>
          <a:schemeClr val="accent6">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Parent or Guardian</a:t>
          </a:r>
        </a:p>
      </dsp:txBody>
      <dsp:txXfrm>
        <a:off x="2982" y="259257"/>
        <a:ext cx="2365833" cy="1419500"/>
      </dsp:txXfrm>
    </dsp:sp>
    <dsp:sp modelId="{DF20EF50-3B20-0E4C-9452-7C734CFA3C91}">
      <dsp:nvSpPr>
        <dsp:cNvPr id="0" name=""/>
        <dsp:cNvSpPr/>
      </dsp:nvSpPr>
      <dsp:spPr>
        <a:xfrm>
          <a:off x="2605399" y="259257"/>
          <a:ext cx="2365833" cy="1419500"/>
        </a:xfrm>
        <a:prstGeom prst="rect">
          <a:avLst/>
        </a:prstGeom>
        <a:solidFill>
          <a:schemeClr val="accent5">
            <a:lumMod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Trusted adult</a:t>
          </a:r>
        </a:p>
      </dsp:txBody>
      <dsp:txXfrm>
        <a:off x="2605399" y="259257"/>
        <a:ext cx="2365833" cy="1419500"/>
      </dsp:txXfrm>
    </dsp:sp>
    <dsp:sp modelId="{8F3F8F50-2902-A44B-A7BF-89A425DC1B2C}">
      <dsp:nvSpPr>
        <dsp:cNvPr id="0" name=""/>
        <dsp:cNvSpPr/>
      </dsp:nvSpPr>
      <dsp:spPr>
        <a:xfrm>
          <a:off x="5207816" y="259257"/>
          <a:ext cx="2365833" cy="1419500"/>
        </a:xfrm>
        <a:prstGeom prst="rect">
          <a:avLst/>
        </a:prstGeom>
        <a:solidFill>
          <a:schemeClr val="accent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School Counselor</a:t>
          </a:r>
        </a:p>
      </dsp:txBody>
      <dsp:txXfrm>
        <a:off x="5207816" y="259257"/>
        <a:ext cx="2365833" cy="1419500"/>
      </dsp:txXfrm>
    </dsp:sp>
    <dsp:sp modelId="{E8CD90F6-D8DE-D042-A93E-3A7C0841D6EF}">
      <dsp:nvSpPr>
        <dsp:cNvPr id="0" name=""/>
        <dsp:cNvSpPr/>
      </dsp:nvSpPr>
      <dsp:spPr>
        <a:xfrm>
          <a:off x="7810233" y="259257"/>
          <a:ext cx="2365833" cy="1419500"/>
        </a:xfrm>
        <a:prstGeom prst="rect">
          <a:avLst/>
        </a:prstGeom>
        <a:solidFill>
          <a:schemeClr val="accent6">
            <a:lumMod val="7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School Nurse</a:t>
          </a:r>
        </a:p>
      </dsp:txBody>
      <dsp:txXfrm>
        <a:off x="7810233" y="259257"/>
        <a:ext cx="2365833" cy="1419500"/>
      </dsp:txXfrm>
    </dsp:sp>
    <dsp:sp modelId="{9219CA27-C090-2A41-9C57-9D83AAD3EE54}">
      <dsp:nvSpPr>
        <dsp:cNvPr id="0" name=""/>
        <dsp:cNvSpPr/>
      </dsp:nvSpPr>
      <dsp:spPr>
        <a:xfrm>
          <a:off x="2982" y="1915341"/>
          <a:ext cx="2365833" cy="1419500"/>
        </a:xfrm>
        <a:prstGeom prst="rect">
          <a:avLst/>
        </a:prstGeom>
        <a:solidFill>
          <a:schemeClr val="accent3"/>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Teacher</a:t>
          </a:r>
        </a:p>
      </dsp:txBody>
      <dsp:txXfrm>
        <a:off x="2982" y="1915341"/>
        <a:ext cx="2365833" cy="1419500"/>
      </dsp:txXfrm>
    </dsp:sp>
    <dsp:sp modelId="{9C80178E-D8C6-D44B-B6C0-3221A6AF3C6C}">
      <dsp:nvSpPr>
        <dsp:cNvPr id="0" name=""/>
        <dsp:cNvSpPr/>
      </dsp:nvSpPr>
      <dsp:spPr>
        <a:xfrm>
          <a:off x="2605399" y="1915341"/>
          <a:ext cx="2365833" cy="1419500"/>
        </a:xfrm>
        <a:prstGeom prst="rect">
          <a:avLst/>
        </a:prstGeom>
        <a:solidFill>
          <a:schemeClr val="accent1">
            <a:lumMod val="7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Faith based leader</a:t>
          </a:r>
        </a:p>
      </dsp:txBody>
      <dsp:txXfrm>
        <a:off x="2605399" y="1915341"/>
        <a:ext cx="2365833" cy="1419500"/>
      </dsp:txXfrm>
    </dsp:sp>
    <dsp:sp modelId="{7E671F2A-C8C5-1640-9F46-5B80AEFC78ED}">
      <dsp:nvSpPr>
        <dsp:cNvPr id="0" name=""/>
        <dsp:cNvSpPr/>
      </dsp:nvSpPr>
      <dsp:spPr>
        <a:xfrm>
          <a:off x="5207816" y="1915341"/>
          <a:ext cx="2365833" cy="1419500"/>
        </a:xfrm>
        <a:prstGeom prst="rect">
          <a:avLst/>
        </a:prstGeom>
        <a:solidFill>
          <a:schemeClr val="accent5">
            <a:hueOff val="-18276962"/>
            <a:satOff val="10388"/>
            <a:lumOff val="-857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Health Clinic</a:t>
          </a:r>
        </a:p>
      </dsp:txBody>
      <dsp:txXfrm>
        <a:off x="5207816" y="1915341"/>
        <a:ext cx="2365833" cy="1419500"/>
      </dsp:txXfrm>
    </dsp:sp>
    <dsp:sp modelId="{CB4EBDBA-656B-7749-A4E7-EE5E434BF272}">
      <dsp:nvSpPr>
        <dsp:cNvPr id="0" name=""/>
        <dsp:cNvSpPr/>
      </dsp:nvSpPr>
      <dsp:spPr>
        <a:xfrm>
          <a:off x="7810233" y="1915341"/>
          <a:ext cx="2365833" cy="1419500"/>
        </a:xfrm>
        <a:prstGeom prst="rect">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Health care provider</a:t>
          </a:r>
        </a:p>
      </dsp:txBody>
      <dsp:txXfrm>
        <a:off x="7810233" y="1915341"/>
        <a:ext cx="2365833" cy="14195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157CC2-0FC8-4686-B024-99790E0F5162}" type="datetimeFigureOut">
              <a:rPr lang="en-US" smtClean="0"/>
              <a:t>1/27/24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1/27/24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1/27/24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1/27/24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1/27/24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1/27/24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1/27/24</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1/27/24</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1/27/24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pxhere.com/en/photo/1445371" TargetMode="External"/><Relationship Id="rId3" Type="http://schemas.microsoft.com/office/2007/relationships/hdphoto" Target="../media/hdphoto2.wdp"/><Relationship Id="rId7" Type="http://schemas.openxmlformats.org/officeDocument/2006/relationships/image" Target="../media/image5.jpg!d"/><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hyperlink" Target="https://youtu.be/iPb0Ww7gDIo" TargetMode="External"/><Relationship Id="rId5" Type="http://schemas.microsoft.com/office/2007/relationships/hdphoto" Target="../media/hdphoto1.wdp"/><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6.png"/><Relationship Id="rId5" Type="http://schemas.microsoft.com/office/2007/relationships/hdphoto" Target="../media/hdphoto1.wdp"/><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youtu.be/h3nhM9UlJjc" TargetMode="External"/><Relationship Id="rId1" Type="http://schemas.openxmlformats.org/officeDocument/2006/relationships/slideLayout" Target="../slideLayouts/slideLayout2.xml"/><Relationship Id="rId4" Type="http://schemas.openxmlformats.org/officeDocument/2006/relationships/hyperlink" Target="https://pixabay.com/illustrations/film-cinema-video-camera-1328405/"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A77C4-4485-2145-9969-23E3725AE78B}"/>
              </a:ext>
            </a:extLst>
          </p:cNvPr>
          <p:cNvSpPr>
            <a:spLocks noGrp="1"/>
          </p:cNvSpPr>
          <p:nvPr>
            <p:ph type="ctrTitle"/>
          </p:nvPr>
        </p:nvSpPr>
        <p:spPr/>
        <p:txBody>
          <a:bodyPr/>
          <a:lstStyle/>
          <a:p>
            <a:r>
              <a:rPr lang="en-US"/>
              <a:t>Friendships</a:t>
            </a:r>
            <a:endParaRPr lang="en-US" dirty="0"/>
          </a:p>
        </p:txBody>
      </p:sp>
      <p:sp>
        <p:nvSpPr>
          <p:cNvPr id="3" name="Subtitle 2">
            <a:extLst>
              <a:ext uri="{FF2B5EF4-FFF2-40B4-BE49-F238E27FC236}">
                <a16:creationId xmlns:a16="http://schemas.microsoft.com/office/drawing/2014/main" id="{486C5612-EA99-5744-9192-771B6D6C8E68}"/>
              </a:ext>
            </a:extLst>
          </p:cNvPr>
          <p:cNvSpPr>
            <a:spLocks noGrp="1"/>
          </p:cNvSpPr>
          <p:nvPr>
            <p:ph type="subTitle" idx="1"/>
          </p:nvPr>
        </p:nvSpPr>
        <p:spPr/>
        <p:txBody>
          <a:bodyPr/>
          <a:lstStyle/>
          <a:p>
            <a:r>
              <a:rPr lang="en-US"/>
              <a:t>4</a:t>
            </a:r>
            <a:r>
              <a:rPr lang="en-US" baseline="30000"/>
              <a:t>th</a:t>
            </a:r>
            <a:r>
              <a:rPr lang="en-US"/>
              <a:t> Grade S.H.A.R.E.</a:t>
            </a:r>
            <a:endParaRPr lang="en-US" dirty="0"/>
          </a:p>
        </p:txBody>
      </p:sp>
    </p:spTree>
    <p:extLst>
      <p:ext uri="{BB962C8B-B14F-4D97-AF65-F5344CB8AC3E}">
        <p14:creationId xmlns:p14="http://schemas.microsoft.com/office/powerpoint/2010/main" val="2371968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0127D9-F9E1-854D-9E9D-079C3C287DCF}"/>
              </a:ext>
            </a:extLst>
          </p:cNvPr>
          <p:cNvSpPr>
            <a:spLocks noGrp="1"/>
          </p:cNvSpPr>
          <p:nvPr>
            <p:ph type="title"/>
          </p:nvPr>
        </p:nvSpPr>
        <p:spPr>
          <a:xfrm>
            <a:off x="2653748" y="417444"/>
            <a:ext cx="8903870" cy="4502425"/>
          </a:xfrm>
        </p:spPr>
        <p:txBody>
          <a:bodyPr>
            <a:noAutofit/>
          </a:bodyPr>
          <a:lstStyle/>
          <a:p>
            <a:br>
              <a:rPr lang="en-US" sz="6600" dirty="0"/>
            </a:br>
            <a:br>
              <a:rPr lang="en-US" sz="6600" dirty="0"/>
            </a:br>
            <a:r>
              <a:rPr lang="en-US" sz="6600" dirty="0"/>
              <a:t>“Friendship with oneself is all important, because without it one cannot be friends with anyone else in the world.”</a:t>
            </a:r>
            <a:br>
              <a:rPr lang="en-US" sz="6600" dirty="0"/>
            </a:br>
            <a:br>
              <a:rPr lang="en-US" sz="6600" dirty="0"/>
            </a:br>
            <a:r>
              <a:rPr lang="en-US" sz="6600" dirty="0"/>
              <a:t>			</a:t>
            </a:r>
            <a:r>
              <a:rPr lang="en-US" sz="4800" b="1" dirty="0"/>
              <a:t>Eleanor Roosevelt</a:t>
            </a:r>
            <a:endParaRPr lang="en-US" sz="4800" dirty="0"/>
          </a:p>
        </p:txBody>
      </p:sp>
    </p:spTree>
    <p:extLst>
      <p:ext uri="{BB962C8B-B14F-4D97-AF65-F5344CB8AC3E}">
        <p14:creationId xmlns:p14="http://schemas.microsoft.com/office/powerpoint/2010/main" val="1609216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6CE1E-5EA2-2E4A-8B37-676A54E4CDA0}"/>
              </a:ext>
            </a:extLst>
          </p:cNvPr>
          <p:cNvSpPr>
            <a:spLocks noGrp="1"/>
          </p:cNvSpPr>
          <p:nvPr>
            <p:ph type="title"/>
          </p:nvPr>
        </p:nvSpPr>
        <p:spPr/>
        <p:txBody>
          <a:bodyPr/>
          <a:lstStyle/>
          <a:p>
            <a:r>
              <a:rPr lang="en-US" dirty="0"/>
              <a:t>Relationship</a:t>
            </a:r>
          </a:p>
        </p:txBody>
      </p:sp>
      <p:sp>
        <p:nvSpPr>
          <p:cNvPr id="3" name="Text Placeholder 2">
            <a:extLst>
              <a:ext uri="{FF2B5EF4-FFF2-40B4-BE49-F238E27FC236}">
                <a16:creationId xmlns:a16="http://schemas.microsoft.com/office/drawing/2014/main" id="{40472435-74AB-E048-9DB4-B96B8E755B45}"/>
              </a:ext>
            </a:extLst>
          </p:cNvPr>
          <p:cNvSpPr>
            <a:spLocks noGrp="1"/>
          </p:cNvSpPr>
          <p:nvPr>
            <p:ph type="body" idx="1"/>
          </p:nvPr>
        </p:nvSpPr>
        <p:spPr/>
        <p:txBody>
          <a:bodyPr>
            <a:normAutofit/>
          </a:bodyPr>
          <a:lstStyle/>
          <a:p>
            <a:r>
              <a:rPr lang="en-US" sz="3200" dirty="0"/>
              <a:t>What does it mean?</a:t>
            </a:r>
          </a:p>
        </p:txBody>
      </p:sp>
    </p:spTree>
    <p:extLst>
      <p:ext uri="{BB962C8B-B14F-4D97-AF65-F5344CB8AC3E}">
        <p14:creationId xmlns:p14="http://schemas.microsoft.com/office/powerpoint/2010/main" val="2850535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049A7D3-684C-4C59-A4B6-7B308A6AD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7B1087B-C592-40E7-B532-60B453A2F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4AE7447-E8F8-4A0F-9E3D-94842BFF88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85981F80-69EE-4E2B-82A8-47FDFD7720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7" name="Oval 16">
              <a:extLst>
                <a:ext uri="{FF2B5EF4-FFF2-40B4-BE49-F238E27FC236}">
                  <a16:creationId xmlns:a16="http://schemas.microsoft.com/office/drawing/2014/main" id="{46CE0473-0B07-47EE-A016-EBD87F2C8C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EDD0D1E4-DFCA-4DF0-9D37-571A5F529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0" name="Rectangle 19">
            <a:extLst>
              <a:ext uri="{FF2B5EF4-FFF2-40B4-BE49-F238E27FC236}">
                <a16:creationId xmlns:a16="http://schemas.microsoft.com/office/drawing/2014/main" id="{0680B5D0-24EC-465A-A0E6-C4DF951E00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Rectangle 21">
            <a:extLst>
              <a:ext uri="{FF2B5EF4-FFF2-40B4-BE49-F238E27FC236}">
                <a16:creationId xmlns:a16="http://schemas.microsoft.com/office/drawing/2014/main" id="{30BF1B50-A83E-4ED6-A2AA-C943C1F89F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928117"/>
            <a:ext cx="10351008"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F31E8B2-210B-4B90-83BB-3B180732EF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5470" y="1110053"/>
            <a:ext cx="3386371" cy="4580301"/>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027D0-0BAD-9544-BE30-E8FC92F8B70A}"/>
              </a:ext>
            </a:extLst>
          </p:cNvPr>
          <p:cNvSpPr>
            <a:spLocks noGrp="1"/>
          </p:cNvSpPr>
          <p:nvPr>
            <p:ph type="title"/>
          </p:nvPr>
        </p:nvSpPr>
        <p:spPr>
          <a:xfrm>
            <a:off x="8200102" y="1432223"/>
            <a:ext cx="2818417" cy="3357976"/>
          </a:xfrm>
        </p:spPr>
        <p:txBody>
          <a:bodyPr vert="horz" lIns="91440" tIns="45720" rIns="91440" bIns="45720" rtlCol="0" anchor="ctr">
            <a:normAutofit/>
          </a:bodyPr>
          <a:lstStyle/>
          <a:p>
            <a:r>
              <a:rPr lang="en-US" sz="6000" dirty="0">
                <a:blipFill dpi="0" rotWithShape="1">
                  <a:blip r:embed="rId4"/>
                  <a:srcRect/>
                  <a:tile tx="6350" ty="-127000" sx="65000" sy="64000" flip="none" algn="tl"/>
                </a:blipFill>
              </a:rPr>
              <a:t>What Makes a Good Friend</a:t>
            </a:r>
          </a:p>
        </p:txBody>
      </p:sp>
      <p:sp>
        <p:nvSpPr>
          <p:cNvPr id="26" name="Rectangle 25">
            <a:extLst>
              <a:ext uri="{FF2B5EF4-FFF2-40B4-BE49-F238E27FC236}">
                <a16:creationId xmlns:a16="http://schemas.microsoft.com/office/drawing/2014/main" id="{6B387409-2B98-40F8-A65F-EF7CF989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5780565"/>
            <a:ext cx="10351008"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9E5F284-A588-4AE7-A36D-1C93E4FD02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85338" y="4460675"/>
            <a:chExt cx="1080904" cy="1080902"/>
          </a:xfrm>
        </p:grpSpPr>
        <p:sp>
          <p:nvSpPr>
            <p:cNvPr id="29" name="Oval 28">
              <a:extLst>
                <a:ext uri="{FF2B5EF4-FFF2-40B4-BE49-F238E27FC236}">
                  <a16:creationId xmlns:a16="http://schemas.microsoft.com/office/drawing/2014/main" id="{45D7D540-5CF2-4FC1-BE53-277CC22C09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0" name="Oval 29">
              <a:extLst>
                <a:ext uri="{FF2B5EF4-FFF2-40B4-BE49-F238E27FC236}">
                  <a16:creationId xmlns:a16="http://schemas.microsoft.com/office/drawing/2014/main" id="{916C9AA0-DC0C-49A1-ACDF-10BD6D7399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pic>
        <p:nvPicPr>
          <p:cNvPr id="5" name="Picture 4" descr="A close-up of a logo&#10;&#10;Description automatically generated with low confidence">
            <a:hlinkClick r:id="rId6"/>
            <a:extLst>
              <a:ext uri="{FF2B5EF4-FFF2-40B4-BE49-F238E27FC236}">
                <a16:creationId xmlns:a16="http://schemas.microsoft.com/office/drawing/2014/main" id="{A5DA2C8C-7800-434E-918C-8EC0F2915083}"/>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1276158" y="1388911"/>
            <a:ext cx="5921096" cy="4011543"/>
          </a:xfrm>
          <a:prstGeom prst="rect">
            <a:avLst/>
          </a:prstGeom>
        </p:spPr>
      </p:pic>
    </p:spTree>
    <p:extLst>
      <p:ext uri="{BB962C8B-B14F-4D97-AF65-F5344CB8AC3E}">
        <p14:creationId xmlns:p14="http://schemas.microsoft.com/office/powerpoint/2010/main" val="388248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50B55A-FC3D-8B40-B8DF-FD5AD059EDFE}"/>
              </a:ext>
            </a:extLst>
          </p:cNvPr>
          <p:cNvSpPr>
            <a:spLocks noGrp="1"/>
          </p:cNvSpPr>
          <p:nvPr>
            <p:ph type="title"/>
          </p:nvPr>
        </p:nvSpPr>
        <p:spPr/>
        <p:txBody>
          <a:bodyPr/>
          <a:lstStyle/>
          <a:p>
            <a:r>
              <a:rPr lang="en-US" dirty="0"/>
              <a:t>Positive and Negative Influences on Relationships</a:t>
            </a:r>
          </a:p>
        </p:txBody>
      </p:sp>
      <p:sp>
        <p:nvSpPr>
          <p:cNvPr id="11" name="Content Placeholder 10">
            <a:extLst>
              <a:ext uri="{FF2B5EF4-FFF2-40B4-BE49-F238E27FC236}">
                <a16:creationId xmlns:a16="http://schemas.microsoft.com/office/drawing/2014/main" id="{08397CA9-9494-8B49-855B-65DD71BFA463}"/>
              </a:ext>
            </a:extLst>
          </p:cNvPr>
          <p:cNvSpPr>
            <a:spLocks noGrp="1"/>
          </p:cNvSpPr>
          <p:nvPr>
            <p:ph sz="half" idx="1"/>
          </p:nvPr>
        </p:nvSpPr>
        <p:spPr/>
        <p:txBody>
          <a:bodyPr>
            <a:normAutofit/>
          </a:bodyPr>
          <a:lstStyle/>
          <a:p>
            <a:r>
              <a:rPr lang="en-US" sz="3200" dirty="0"/>
              <a:t>Things that friends and peers might do or say that can influence a relationship in a </a:t>
            </a:r>
            <a:r>
              <a:rPr lang="en-US" sz="3200" b="1" dirty="0"/>
              <a:t>positive</a:t>
            </a:r>
            <a:r>
              <a:rPr lang="en-US" sz="3200" dirty="0"/>
              <a:t> or healthy way</a:t>
            </a:r>
          </a:p>
        </p:txBody>
      </p:sp>
      <p:sp>
        <p:nvSpPr>
          <p:cNvPr id="12" name="Content Placeholder 11">
            <a:extLst>
              <a:ext uri="{FF2B5EF4-FFF2-40B4-BE49-F238E27FC236}">
                <a16:creationId xmlns:a16="http://schemas.microsoft.com/office/drawing/2014/main" id="{D78F9433-12FF-A742-A5BA-E04AAD75A0E7}"/>
              </a:ext>
            </a:extLst>
          </p:cNvPr>
          <p:cNvSpPr>
            <a:spLocks noGrp="1"/>
          </p:cNvSpPr>
          <p:nvPr>
            <p:ph sz="half" idx="2"/>
          </p:nvPr>
        </p:nvSpPr>
        <p:spPr/>
        <p:txBody>
          <a:bodyPr>
            <a:normAutofit/>
          </a:bodyPr>
          <a:lstStyle/>
          <a:p>
            <a:r>
              <a:rPr lang="en-US" sz="3200" dirty="0"/>
              <a:t>Things that friends and peers might do or say that can influence a relationship in a </a:t>
            </a:r>
            <a:r>
              <a:rPr lang="en-US" sz="3200" b="1" dirty="0"/>
              <a:t>negative</a:t>
            </a:r>
            <a:r>
              <a:rPr lang="en-US" sz="3200" dirty="0"/>
              <a:t> or unhealthy way</a:t>
            </a:r>
          </a:p>
        </p:txBody>
      </p:sp>
    </p:spTree>
    <p:extLst>
      <p:ext uri="{BB962C8B-B14F-4D97-AF65-F5344CB8AC3E}">
        <p14:creationId xmlns:p14="http://schemas.microsoft.com/office/powerpoint/2010/main" val="377763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 calcmode="lin" valueType="num">
                                      <p:cBhvr additive="base">
                                        <p:cTn id="1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nvGrpSpPr>
          <p:cNvPr id="18" name="Group 17">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9" name="Oval 18">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a:lstStyle/>
            <a:p>
              <a:endParaRPr lang="en-US"/>
            </a:p>
          </p:txBody>
        </p:sp>
        <p:sp>
          <p:nvSpPr>
            <p:cNvPr id="20" name="Oval 19">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a:lstStyle/>
            <a:p>
              <a:endParaRPr lang="en-US"/>
            </a:p>
          </p:txBody>
        </p:sp>
      </p:grpSp>
      <p:sp useBgFill="1">
        <p:nvSpPr>
          <p:cNvPr id="22" name="Rectangle 21">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 Placeholder 6">
            <a:extLst>
              <a:ext uri="{FF2B5EF4-FFF2-40B4-BE49-F238E27FC236}">
                <a16:creationId xmlns:a16="http://schemas.microsoft.com/office/drawing/2014/main" id="{A4B3B51A-AAF4-AF45-B626-F2DBC60338AF}"/>
              </a:ext>
            </a:extLst>
          </p:cNvPr>
          <p:cNvSpPr>
            <a:spLocks noGrp="1"/>
          </p:cNvSpPr>
          <p:nvPr>
            <p:ph type="body" idx="1"/>
          </p:nvPr>
        </p:nvSpPr>
        <p:spPr>
          <a:xfrm>
            <a:off x="7937524" y="2064730"/>
            <a:ext cx="2942706" cy="2728536"/>
          </a:xfrm>
        </p:spPr>
        <p:txBody>
          <a:bodyPr vert="horz" lIns="91440" tIns="45720" rIns="91440" bIns="45720" rtlCol="0" anchor="ctr">
            <a:normAutofit/>
          </a:bodyPr>
          <a:lstStyle/>
          <a:p>
            <a:r>
              <a:rPr lang="en-US" sz="3600" dirty="0">
                <a:solidFill>
                  <a:schemeClr val="tx2"/>
                </a:solidFill>
              </a:rPr>
              <a:t>Permission for something to happen</a:t>
            </a:r>
          </a:p>
        </p:txBody>
      </p:sp>
      <p:grpSp>
        <p:nvGrpSpPr>
          <p:cNvPr id="24" name="Group 23">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25" name="Oval 24">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6">
                <a:duotone>
                  <a:schemeClr val="accent1">
                    <a:shade val="45000"/>
                    <a:satMod val="135000"/>
                  </a:schemeClr>
                  <a:prstClr val="white"/>
                </a:duotone>
                <a:extLst>
                  <a:ext uri="{BEBA8EAE-BF5A-486C-A8C5-ECC9F3942E4B}">
                    <a14:imgProps xmlns:a14="http://schemas.microsoft.com/office/drawing/2010/main">
                      <a14:imgLayer r:embed="rId7">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6" name="Oval 25">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5" name="Title 4">
            <a:extLst>
              <a:ext uri="{FF2B5EF4-FFF2-40B4-BE49-F238E27FC236}">
                <a16:creationId xmlns:a16="http://schemas.microsoft.com/office/drawing/2014/main" id="{FDB59CAC-D2BC-794B-8116-108CDF45492B}"/>
              </a:ext>
            </a:extLst>
          </p:cNvPr>
          <p:cNvSpPr>
            <a:spLocks noGrp="1"/>
          </p:cNvSpPr>
          <p:nvPr>
            <p:ph type="title"/>
          </p:nvPr>
        </p:nvSpPr>
        <p:spPr>
          <a:xfrm>
            <a:off x="1717507" y="1316890"/>
            <a:ext cx="4606394" cy="4224216"/>
          </a:xfrm>
        </p:spPr>
        <p:txBody>
          <a:bodyPr vert="horz" lIns="91440" tIns="45720" rIns="91440" bIns="45720" rtlCol="0" anchor="ctr">
            <a:normAutofit/>
          </a:bodyPr>
          <a:lstStyle/>
          <a:p>
            <a:pPr algn="ctr"/>
            <a:r>
              <a:rPr lang="en-US" sz="6000">
                <a:solidFill>
                  <a:srgbClr val="FFFFFF"/>
                </a:solidFill>
              </a:rPr>
              <a:t>Consent</a:t>
            </a:r>
          </a:p>
        </p:txBody>
      </p:sp>
      <p:sp>
        <p:nvSpPr>
          <p:cNvPr id="28" name="Rectangle 27">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61655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48886-EC6E-8146-B794-6B0327617A7C}"/>
              </a:ext>
            </a:extLst>
          </p:cNvPr>
          <p:cNvSpPr>
            <a:spLocks noGrp="1"/>
          </p:cNvSpPr>
          <p:nvPr>
            <p:ph type="title"/>
          </p:nvPr>
        </p:nvSpPr>
        <p:spPr/>
        <p:txBody>
          <a:bodyPr/>
          <a:lstStyle/>
          <a:p>
            <a:r>
              <a:rPr lang="en-US" dirty="0"/>
              <a:t>Consent for kids</a:t>
            </a:r>
          </a:p>
        </p:txBody>
      </p:sp>
      <p:pic>
        <p:nvPicPr>
          <p:cNvPr id="5" name="Content Placeholder 4" descr="A picture containing text, dark&#10;&#10;Description automatically generated">
            <a:hlinkClick r:id="rId2"/>
            <a:extLst>
              <a:ext uri="{FF2B5EF4-FFF2-40B4-BE49-F238E27FC236}">
                <a16:creationId xmlns:a16="http://schemas.microsoft.com/office/drawing/2014/main" id="{F54F9C9D-C2C6-5B40-8008-79E2C17D3306}"/>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142735" y="2807834"/>
            <a:ext cx="5906529" cy="3133028"/>
          </a:xfrm>
        </p:spPr>
      </p:pic>
    </p:spTree>
    <p:extLst>
      <p:ext uri="{BB962C8B-B14F-4D97-AF65-F5344CB8AC3E}">
        <p14:creationId xmlns:p14="http://schemas.microsoft.com/office/powerpoint/2010/main" val="2770540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9" y="226423"/>
            <a:ext cx="11974285" cy="6496594"/>
          </a:xfrm>
          <a:blipFill>
            <a:blip r:embed="rId2"/>
            <a:tile tx="0" ty="0" sx="100000" sy="100000" flip="none" algn="tl"/>
          </a:blipFill>
        </p:spPr>
        <p:txBody>
          <a:bodyPr>
            <a:noAutofit/>
          </a:bodyPr>
          <a:lstStyle/>
          <a:p>
            <a:pPr algn="ctr"/>
            <a:r>
              <a:rPr lang="en-US" sz="4000" dirty="0"/>
              <a:t>Your body belongs to you</a:t>
            </a:r>
            <a:br>
              <a:rPr lang="en-US" sz="4000" dirty="0"/>
            </a:br>
            <a:br>
              <a:rPr lang="en-US" sz="4000" dirty="0"/>
            </a:br>
            <a:r>
              <a:rPr lang="en-US" sz="4000" dirty="0" err="1"/>
              <a:t>you</a:t>
            </a:r>
            <a:r>
              <a:rPr lang="en-US" sz="4000" dirty="0"/>
              <a:t> get to decide about your own body</a:t>
            </a:r>
            <a:br>
              <a:rPr lang="en-US" sz="4000" dirty="0"/>
            </a:br>
            <a:br>
              <a:rPr lang="en-US" sz="4000" dirty="0"/>
            </a:br>
            <a:r>
              <a:rPr lang="en-US" sz="4000" dirty="0"/>
              <a:t>no one should touch you without permission</a:t>
            </a:r>
            <a:br>
              <a:rPr lang="en-US" sz="4000" dirty="0"/>
            </a:br>
            <a:br>
              <a:rPr lang="en-US" sz="4000" dirty="0"/>
            </a:br>
            <a:r>
              <a:rPr lang="en-US" sz="4000" dirty="0"/>
              <a:t>consent means always choosing to respect others’ boundaries</a:t>
            </a:r>
            <a:br>
              <a:rPr lang="en-US" sz="4000" dirty="0"/>
            </a:br>
            <a:br>
              <a:rPr lang="en-US" sz="4000" dirty="0"/>
            </a:br>
            <a:r>
              <a:rPr lang="en-US" sz="4000" dirty="0"/>
              <a:t>Consent can be taken back at any time</a:t>
            </a:r>
            <a:br>
              <a:rPr lang="en-US" sz="4000" dirty="0"/>
            </a:br>
            <a:endParaRPr lang="en-US" sz="4000" dirty="0"/>
          </a:p>
        </p:txBody>
      </p:sp>
    </p:spTree>
    <p:extLst>
      <p:ext uri="{BB962C8B-B14F-4D97-AF65-F5344CB8AC3E}">
        <p14:creationId xmlns:p14="http://schemas.microsoft.com/office/powerpoint/2010/main" val="3197527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492132"/>
          </a:xfrm>
        </p:spPr>
        <p:txBody>
          <a:bodyPr anchor="ctr">
            <a:normAutofit/>
          </a:bodyPr>
          <a:lstStyle/>
          <a:p>
            <a:pPr algn="ctr"/>
            <a:r>
              <a:rPr lang="en-US" sz="5400" dirty="0">
                <a:solidFill>
                  <a:schemeClr val="accent6">
                    <a:lumMod val="50000"/>
                  </a:schemeClr>
                </a:solidFill>
              </a:rPr>
              <a:t>Who can you talk to?</a:t>
            </a:r>
          </a:p>
        </p:txBody>
      </p:sp>
      <p:graphicFrame>
        <p:nvGraphicFramePr>
          <p:cNvPr id="5" name="Content Placeholder 2">
            <a:extLst>
              <a:ext uri="{FF2B5EF4-FFF2-40B4-BE49-F238E27FC236}">
                <a16:creationId xmlns:a16="http://schemas.microsoft.com/office/drawing/2014/main" id="{60C1E9CB-9713-4396-9F2C-D3ECA029EABC}"/>
              </a:ext>
            </a:extLst>
          </p:cNvPr>
          <p:cNvGraphicFramePr>
            <a:graphicFrameLocks noGrp="1"/>
          </p:cNvGraphicFramePr>
          <p:nvPr>
            <p:ph idx="1"/>
            <p:extLst>
              <p:ext uri="{D42A27DB-BD31-4B8C-83A1-F6EECF244321}">
                <p14:modId xmlns:p14="http://schemas.microsoft.com/office/powerpoint/2010/main" val="42522639"/>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405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5694</TotalTime>
  <Words>180</Words>
  <Application>Microsoft Macintosh PowerPoint</Application>
  <PresentationFormat>Widescreen</PresentationFormat>
  <Paragraphs>22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Rockwell</vt:lpstr>
      <vt:lpstr>Rockwell Condensed</vt:lpstr>
      <vt:lpstr>Rockwell Extra Bold</vt:lpstr>
      <vt:lpstr>Wingdings</vt:lpstr>
      <vt:lpstr>Wood Type</vt:lpstr>
      <vt:lpstr>Friendships</vt:lpstr>
      <vt:lpstr>  “Friendship with oneself is all important, because without it one cannot be friends with anyone else in the world.”     Eleanor Roosevelt</vt:lpstr>
      <vt:lpstr>Relationship</vt:lpstr>
      <vt:lpstr>What Makes a Good Friend</vt:lpstr>
      <vt:lpstr>Positive and Negative Influences on Relationships</vt:lpstr>
      <vt:lpstr>Consent</vt:lpstr>
      <vt:lpstr>Consent for kids</vt:lpstr>
      <vt:lpstr>Your body belongs to you  you get to decide about your own body  no one should touch you without permission  consent means always choosing to respect others’ boundaries  Consent can be taken back at any time </vt:lpstr>
      <vt:lpstr>Who can you talk 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Friendships</dc:title>
  <dc:creator>Proctor, Rochelle</dc:creator>
  <cp:lastModifiedBy>Proctor, Rochelle</cp:lastModifiedBy>
  <cp:revision>5</cp:revision>
  <dcterms:created xsi:type="dcterms:W3CDTF">2021-11-18T21:31:44Z</dcterms:created>
  <dcterms:modified xsi:type="dcterms:W3CDTF">2024-01-27T16:52:26Z</dcterms:modified>
</cp:coreProperties>
</file>